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A6AF75-8FCD-4DE5-BCCE-FDF2EB663F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7AD9122-598D-4A9F-A744-3DC6242330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5EC80EE-24A1-49D3-BD4E-8B21E1B92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3F667-81B0-40A5-A067-A30587ACA9C1}" type="datetimeFigureOut">
              <a:rPr lang="pl-PL" smtClean="0"/>
              <a:t>30.08.2024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5ED0F22-8294-442B-B7CC-38A812A01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44D7AC5-98BE-478D-A5F6-6592D17ED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FDC18-2CD9-4B18-A19B-32BB88B19A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5974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91AD1A9-28C4-4E22-AAB7-9BFEA3C1F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6B5C892-4451-4139-B8AD-0E35BDDB39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E7FE587-DD38-4C18-8125-242DF853B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3F667-81B0-40A5-A067-A30587ACA9C1}" type="datetimeFigureOut">
              <a:rPr lang="pl-PL" smtClean="0"/>
              <a:t>30.08.2024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BAC31C8-9F5A-4A98-8572-A3E090CEE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85416B0-9C69-4146-A0FE-BF3EE1AB8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FDC18-2CD9-4B18-A19B-32BB88B19A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3615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3148DE01-D43D-4E60-BDB6-E4C433E134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F7E86D1-3EB5-410A-BA47-675A55A089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95F64C1-E0F8-44CE-8C9B-6451ACD70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3F667-81B0-40A5-A067-A30587ACA9C1}" type="datetimeFigureOut">
              <a:rPr lang="pl-PL" smtClean="0"/>
              <a:t>30.08.2024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D87AB4B-E4A2-49AF-A0B1-B51582BE1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BC891AE-B0D8-46F8-AE0A-825F2D774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FDC18-2CD9-4B18-A19B-32BB88B19A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8487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510BEC-1A26-4B43-983F-1901B77E4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5DD366A-FCFA-431A-9DB8-7DE1BE842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D6CF322-3923-4911-918D-000F94B23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3F667-81B0-40A5-A067-A30587ACA9C1}" type="datetimeFigureOut">
              <a:rPr lang="pl-PL" smtClean="0"/>
              <a:t>30.08.2024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1B88D50-F057-4F31-9405-A274F1DFA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7F3CD24-7D2B-4266-974A-6CFED4336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FDC18-2CD9-4B18-A19B-32BB88B19A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072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ADA4B3-CA56-42B1-90AA-7D2EF7F87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A69C071-C3DB-4FD2-98C1-B41392E07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A49F1C7-0977-4A06-A78C-501D930FC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3F667-81B0-40A5-A067-A30587ACA9C1}" type="datetimeFigureOut">
              <a:rPr lang="pl-PL" smtClean="0"/>
              <a:t>30.08.2024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9A94AA4-282E-4BBA-8589-0621CAB20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7534C40-4683-428A-99DE-2E5AA21AC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FDC18-2CD9-4B18-A19B-32BB88B19A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7957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16BE10-50C6-4373-8941-0A57E2BE0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5559B1E-2A9C-46F3-A6B4-F98B77BB13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4222144-6185-46B0-88FA-C8FE8AFCAC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6B2CF41-678D-4D7F-8CDD-E564033F4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3F667-81B0-40A5-A067-A30587ACA9C1}" type="datetimeFigureOut">
              <a:rPr lang="pl-PL" smtClean="0"/>
              <a:t>30.08.2024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F57B9E5-AA57-4CBF-8249-D1BDC3C05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4A7B141-7252-40C5-95FB-459597B02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FDC18-2CD9-4B18-A19B-32BB88B19A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6669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C93872-B99C-409C-9B04-4AE76DAD6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95FC7DC-7AFB-41A5-A63B-D0430279C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DB8368D-35D1-4787-BAD7-E83EBE3C86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0E1A8B8-480F-40AB-B754-53EE1F2A37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F312E15-8864-4C94-AABE-69D4122079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E81B87CA-6312-4330-85C3-CBDBC46E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3F667-81B0-40A5-A067-A30587ACA9C1}" type="datetimeFigureOut">
              <a:rPr lang="pl-PL" smtClean="0"/>
              <a:t>30.08.2024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9DDBA2E7-18FE-4D81-9233-32C1509E0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2D129774-F2C7-4227-B281-F70606B8D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FDC18-2CD9-4B18-A19B-32BB88B19A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8486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648053-6BB9-4791-864D-BBB3FF506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5AB1A0D-D9DE-49B2-AD9F-555C34121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3F667-81B0-40A5-A067-A30587ACA9C1}" type="datetimeFigureOut">
              <a:rPr lang="pl-PL" smtClean="0"/>
              <a:t>30.08.2024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D36A699-78C3-4604-84DE-4154B9C86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31162BB-7D34-4D46-B8F4-4D17B5751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FDC18-2CD9-4B18-A19B-32BB88B19A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9549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AE538E30-A142-4F9E-B893-BF84C2A51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3F667-81B0-40A5-A067-A30587ACA9C1}" type="datetimeFigureOut">
              <a:rPr lang="pl-PL" smtClean="0"/>
              <a:t>30.08.2024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443EEB76-3BF6-4261-AC96-7A6BAA6F7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A2C21D9-A482-4947-845D-E832FC2DD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FDC18-2CD9-4B18-A19B-32BB88B19A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1519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2BB1F9-951C-4555-8202-5EBB4E6EE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724158-92CD-4539-95E2-828EE4BE3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B6A1E0C-3EFF-4673-A523-B090417C71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E23F9F9-C555-4126-9519-B0CE69676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3F667-81B0-40A5-A067-A30587ACA9C1}" type="datetimeFigureOut">
              <a:rPr lang="pl-PL" smtClean="0"/>
              <a:t>30.08.2024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47B535D-F693-48B9-98D6-B64B605E1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E9F52C3-01CF-4C16-83F4-7693FC359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FDC18-2CD9-4B18-A19B-32BB88B19A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5448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4A1705-7AA6-4CEE-A905-FA3AF77FA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C844A000-C124-46AD-89E5-89AB166AF9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4128589-E9B5-41E2-AF9D-4CB6FEAA2B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DC1FE32-CAA3-424C-ABF1-2D0188402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3F667-81B0-40A5-A067-A30587ACA9C1}" type="datetimeFigureOut">
              <a:rPr lang="pl-PL" smtClean="0"/>
              <a:t>30.08.2024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18688E1-D098-41C3-BE84-785D8BAC2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A726EAE-945E-4D69-BB87-38A4170D6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FDC18-2CD9-4B18-A19B-32BB88B19A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5998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B88F9E5-3829-404D-9D5D-4D4AF1AFD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CCB59CB-5A73-44D5-AE01-CBA552B60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95AD471-783C-4745-A4E4-1ACCDB0BC3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3F667-81B0-40A5-A067-A30587ACA9C1}" type="datetimeFigureOut">
              <a:rPr lang="pl-PL" smtClean="0"/>
              <a:t>30.08.2024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3DA1F34-3801-4EB4-BFD2-7253849355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45088AE-3621-4568-9016-CD83B3630A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FDC18-2CD9-4B18-A19B-32BB88B19A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7553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1E4867D2-6FFC-4A68-899A-8DDB64B704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07" r="-1519" b="31392"/>
          <a:stretch/>
        </p:blipFill>
        <p:spPr>
          <a:xfrm>
            <a:off x="0" y="-14658"/>
            <a:ext cx="12366594" cy="6915728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2C2119FF-DFB3-4E56-B99F-5364D956EF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070"/>
            <a:ext cx="2121578" cy="2121578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92652D15-B6B8-45BA-9BAB-1B95D1C0EE08}"/>
              </a:ext>
            </a:extLst>
          </p:cNvPr>
          <p:cNvSpPr txBox="1"/>
          <p:nvPr/>
        </p:nvSpPr>
        <p:spPr>
          <a:xfrm>
            <a:off x="719092" y="861134"/>
            <a:ext cx="3781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chemeClr val="bg1"/>
                </a:solidFill>
                <a:latin typeface="Ink Free" panose="03080402000500000000" pitchFamily="66" charset="0"/>
              </a:rPr>
              <a:t>Misja Teleportacja</a:t>
            </a:r>
          </a:p>
        </p:txBody>
      </p:sp>
    </p:spTree>
    <p:extLst>
      <p:ext uri="{BB962C8B-B14F-4D97-AF65-F5344CB8AC3E}">
        <p14:creationId xmlns:p14="http://schemas.microsoft.com/office/powerpoint/2010/main" val="253936315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</Words>
  <Application>Microsoft Office PowerPoint</Application>
  <PresentationFormat>Panoramiczny</PresentationFormat>
  <Paragraphs>1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Ink Free</vt:lpstr>
      <vt:lpstr>Motyw pakietu Office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Marta Adamkiewicz-Alejziak</dc:creator>
  <cp:lastModifiedBy>Marta Adamkiewicz-Alejziak</cp:lastModifiedBy>
  <cp:revision>2</cp:revision>
  <dcterms:created xsi:type="dcterms:W3CDTF">2024-08-29T22:12:18Z</dcterms:created>
  <dcterms:modified xsi:type="dcterms:W3CDTF">2024-08-29T22:15:12Z</dcterms:modified>
</cp:coreProperties>
</file>